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6" r:id="rId6"/>
    <p:sldId id="259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6" r:id="rId16"/>
    <p:sldId id="277" r:id="rId17"/>
    <p:sldId id="263" r:id="rId1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5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2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7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3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0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8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8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6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2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7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646D-2D8A-4F7D-B428-A34AA74DD0B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CD6E2-1EB7-462D-80F9-36B4673C9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9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654233"/>
            <a:ext cx="7789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영상처리 프로그래밍 기말 발표</a:t>
            </a:r>
            <a:endParaRPr lang="ko-KR" altLang="en-US" sz="7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3215" y="5113857"/>
            <a:ext cx="98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김소연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56705" y="5863243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5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45897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삽입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4080" y="2050494"/>
            <a:ext cx="2840881" cy="2981887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8590" y="2050494"/>
            <a:ext cx="2857447" cy="30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45897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삽입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4080" y="2050494"/>
            <a:ext cx="2840881" cy="2981887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8590" y="2050494"/>
            <a:ext cx="2857447" cy="30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2458" y="2161662"/>
            <a:ext cx="2840881" cy="296520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9513" y="2125632"/>
            <a:ext cx="2857447" cy="30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외곽선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0706" y="2161662"/>
            <a:ext cx="2840881" cy="296520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5709" y="2231967"/>
            <a:ext cx="2867799" cy="29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8459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모자이크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8465" y="2139947"/>
            <a:ext cx="2847131" cy="3008635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0705" y="2167817"/>
            <a:ext cx="2816034" cy="29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스탬프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921" y="2050494"/>
            <a:ext cx="2847131" cy="300863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6901" y="2150124"/>
            <a:ext cx="2824316" cy="29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콜라주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5142" y="2135767"/>
            <a:ext cx="2866764" cy="30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56705" y="607937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06487" y="2984269"/>
            <a:ext cx="4148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3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56705" y="5863243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4648" y="451913"/>
            <a:ext cx="2269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656705" y="2036618"/>
            <a:ext cx="10889673" cy="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656705" y="2867891"/>
            <a:ext cx="10889673" cy="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56705" y="3699164"/>
            <a:ext cx="10889673" cy="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6458" y="1495706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일정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458" y="2302041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6457" y="3159820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456" y="3909206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705" y="326946"/>
            <a:ext cx="3117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일정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56705" y="6120938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쇄 가능한 캘린더 및 플래너 12월 2023 A4, A3에서 PDF 및 PNG로 - 7calenda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17373" r="1926" b="3088"/>
          <a:stretch/>
        </p:blipFill>
        <p:spPr bwMode="auto">
          <a:xfrm>
            <a:off x="1479665" y="1402685"/>
            <a:ext cx="8886305" cy="42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64429" y="1999227"/>
            <a:ext cx="5918662" cy="1357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127" y="2731553"/>
            <a:ext cx="4494415" cy="1357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86204" y="2731553"/>
            <a:ext cx="3496887" cy="1249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07127" y="3358342"/>
            <a:ext cx="1086197" cy="1259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20786" y="3259741"/>
            <a:ext cx="131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기말 발표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9120" y="1837644"/>
            <a:ext cx="6176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Tkinter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구현했던 내용 </a:t>
            </a:r>
            <a:r>
              <a:rPr lang="en-US" altLang="ko-KR" sz="1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pyqt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다시 구현 및 원래 구현했던 함수들 작성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0225" y="2647195"/>
            <a:ext cx="6176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기능 추가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모자이크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캐니검출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96543" y="2613445"/>
            <a:ext cx="6176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에러 수정 및 </a:t>
            </a:r>
            <a:r>
              <a:rPr lang="ko-KR" altLang="en-US" sz="1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레포트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en-US" altLang="ko-KR" sz="1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</a:t>
            </a:r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1267" y="70583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 이후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3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27" y="314805"/>
            <a:ext cx="3832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725978" y="6129251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6705" y="326946"/>
            <a:ext cx="4431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설명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01. 소개 (Introduction) - PyQt5 Tutorial - 파이썬으로 만드는 나만의 GUI 프로그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45" y="2690794"/>
            <a:ext cx="5143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CV 시작하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-951" r="22084" b="-191"/>
          <a:stretch/>
        </p:blipFill>
        <p:spPr bwMode="auto">
          <a:xfrm>
            <a:off x="7481456" y="2373522"/>
            <a:ext cx="2743200" cy="25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85810" y="3197938"/>
            <a:ext cx="6868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endParaRPr lang="ko-KR" altLang="en-US" sz="5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3378" y="4855955"/>
            <a:ext cx="1931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ython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8182" y="4855955"/>
            <a:ext cx="1931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yqt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26731" y="4855955"/>
            <a:ext cx="1931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7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2678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7621" y="2237112"/>
            <a:ext cx="2676703" cy="281430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6334" y="2237112"/>
            <a:ext cx="2691795" cy="284896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40139" y="2284353"/>
            <a:ext cx="2667148" cy="28017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3942" y="5215296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밝기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40432" y="5215296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블러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72203" y="5197969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선명도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2678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9790" y="2243405"/>
            <a:ext cx="2667148" cy="2801719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4393" y="2243405"/>
            <a:ext cx="2708360" cy="28499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06392" y="5281797"/>
            <a:ext cx="16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90</a:t>
            </a:r>
            <a:r>
              <a:rPr lang="ko-KR" altLang="en-US" dirty="0" smtClean="0"/>
              <a:t>도 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40062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좌우 반전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5891" y="2227582"/>
            <a:ext cx="2708360" cy="284999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3528" y="2234390"/>
            <a:ext cx="2749773" cy="29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그리기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6139" y="2186970"/>
            <a:ext cx="2749773" cy="291458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3898" y="2186970"/>
            <a:ext cx="2849164" cy="3003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98573" y="5267348"/>
            <a:ext cx="259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우클릭</a:t>
            </a:r>
            <a:r>
              <a:rPr lang="ko-KR" altLang="en-US" dirty="0" smtClean="0"/>
              <a:t> 시 색깔 변함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4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705" y="351884"/>
            <a:ext cx="32624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초기화 기능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56705" y="1188720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656705" y="6083184"/>
            <a:ext cx="10789920" cy="1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6138" y="2050494"/>
            <a:ext cx="2849164" cy="3003207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6902" y="2042181"/>
            <a:ext cx="2816034" cy="29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104</Words>
  <Application>Microsoft Office PowerPoint</Application>
  <PresentationFormat>와이드스크린</PresentationFormat>
  <Paragraphs>37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9</cp:revision>
  <dcterms:created xsi:type="dcterms:W3CDTF">2023-11-26T18:12:41Z</dcterms:created>
  <dcterms:modified xsi:type="dcterms:W3CDTF">2023-12-10T12:31:58Z</dcterms:modified>
</cp:coreProperties>
</file>